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7" r:id="rId5"/>
    <p:sldId id="265" r:id="rId6"/>
    <p:sldId id="259" r:id="rId7"/>
    <p:sldId id="262" r:id="rId8"/>
    <p:sldId id="263" r:id="rId9"/>
    <p:sldId id="258" r:id="rId10"/>
    <p:sldId id="260" r:id="rId11"/>
    <p:sldId id="264" r:id="rId12"/>
    <p:sldId id="266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F94788-F269-42A4-9857-29DEC1AAB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A380617-4263-430F-8A1E-B3C8EAAFB9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E0D9B1-4F08-42E4-8B0B-0C8C1D441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BE8EC1-843A-467A-95FD-8FCBF7DBD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54368B-8587-4E1B-8DAD-BDC8BA708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260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5C35E2-0276-4B35-8EE0-CD2AF8D61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367C48A-4A55-41AB-B723-ED19BD83A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9A560FE-5C73-4DF8-8E19-E3BC04D4A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4EBB43-0CB4-448C-AAE2-166806B61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EAB640-60B8-4A91-B51B-926A7405D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4551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7A17853-6745-40B8-A30F-F945A18B0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F6A1430-57D9-417D-8C32-226587C990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3C35E4-7168-469E-A333-3F7DFB6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13D1D8-A873-4417-BF2D-918D0A877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2C24DE-7776-4C98-837F-C382AAED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049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759066-DB3F-4492-8A41-A240E6770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394606-2548-49E3-96C9-F8E3A63C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9FD4EE-052D-49A7-8763-662E526C9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9DDA16-E1A5-4D61-BC12-FE1944E73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97FB90-A19B-4C93-9508-F28AF745C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254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E2D319-E54E-4629-81C5-F5202F252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D4EA2F1-B852-4672-92A8-F8715F87C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EA8139-0FD6-433D-A18D-AFE46EB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8C9377-5AA4-45F5-8082-9F00B5B8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F66B58-0005-46CB-8A63-FA482729C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9702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0AD685-5577-4D89-9B0C-D4B6F4CDD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38BF8C-04D1-4E4C-AFE6-EC17D7986E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7E62DD-F877-4A26-8D25-D62F17840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1BC67DC-64D5-40D2-B790-225293AC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DED428-496C-4639-BDC3-11DDDA0F3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8962D1-CCBD-4764-BE65-21ABAE008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88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AA15DF-8099-406F-B83E-39FBC02E4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750B587-0D31-421A-8418-169D97D6B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6F76B7-56DE-4770-B80F-EAD9755C0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7736B55-6F28-4E2F-92EB-056084A00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CA15635-0775-4FBC-8692-7F38475C6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180C0F3-3CD4-4423-BE68-1054675E5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A9B0B45-D736-41B0-B991-009A9AC2C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4472333-40F8-4F79-877C-EF9C5863A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705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FD37DB-7306-4658-A8EF-DB33418FD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80E02ED-A9D4-4015-9588-7244A7296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B9AAE80-4A3A-4356-9A24-18B99830A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019765A-5070-475B-8B4C-4FD2DAC94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613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1947FCC-ACA4-45C2-8D35-8C9146821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F575EB5-DA34-4AFC-BFDC-867E7E34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DF7B0F-1C76-46DB-B4F6-53C5522F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131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14E63E-6437-4A8D-BA1F-685319BA4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CBF3F1-3F4F-465D-B507-C433A9201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F1E077B-47E6-4FE6-BBF2-926C0E669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F607618-12B9-44E8-8F4A-213773911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061B12-62D4-4F01-8E9B-A8D87E048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E50AF66-9866-4F09-9FAC-546ED7EA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6990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00A7A7-7965-41F3-BF5F-AA8369C03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EAD7D60-9AD8-4C52-8717-01D41139B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165182D-5840-49BB-AEE4-111455482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1193075-1C80-43F2-8B36-3D1B54D0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C0E481-A4DE-411B-B12B-6F793EE5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EEF233A-4A4A-4F3A-8566-40C77249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12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90BD56-0521-4F9E-8EA7-248D7B33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CDC7AA-3E64-4A88-B7E0-B46768F18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441146-D4D7-4338-9B32-427689AAF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F445A-D3CC-4D6E-B458-9CA913D78E63}" type="datetimeFigureOut">
              <a:rPr lang="zh-TW" altLang="en-US" smtClean="0"/>
              <a:t>2018/5/21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515735-3ACD-40B6-92FD-F1D2463DC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D8855B-44F3-47A5-925A-1D08DE50C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23E8-D5D9-433F-BA07-F299D9105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31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gHsruxspb9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5DEF91F-1B53-4FB9-86CF-CA84CDAD3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28DD673-9AEF-42F0-9059-C7EA4A50C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  <a:ea typeface="Gadugi" panose="020B0502040204020203" pitchFamily="34" charset="0"/>
              </a:rPr>
              <a:t>Final Project</a:t>
            </a:r>
            <a:endParaRPr lang="zh-TW" altLang="en-US" sz="8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38E428-B2EB-4EE9-ACEB-9830342287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成員</a:t>
            </a:r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: </a:t>
            </a:r>
          </a:p>
          <a:p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0516303 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余采彧</a:t>
            </a:r>
            <a:endParaRPr lang="en-US" altLang="zh-TW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0516208 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黃郁恬</a:t>
            </a:r>
            <a:endParaRPr lang="zh-TW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192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F3BAB29-56DE-4962-9291-71E86DD6C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E318E1-BD14-4F64-8BDB-F07A23B2A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zh-TW" sz="32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altLang="zh-TW" sz="32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zh-TW" altLang="en-US" sz="3600" b="1" dirty="0">
                <a:solidFill>
                  <a:schemeClr val="bg1"/>
                </a:solidFill>
              </a:rPr>
              <a:t>若</a:t>
            </a:r>
            <a:r>
              <a:rPr lang="zh-TW" altLang="en-US" sz="3600" b="1" u="sng" dirty="0">
                <a:solidFill>
                  <a:schemeClr val="bg1"/>
                </a:solidFill>
              </a:rPr>
              <a:t>尚有餘力</a:t>
            </a:r>
            <a:r>
              <a:rPr lang="zh-TW" altLang="en-US" sz="3600" b="1" dirty="0">
                <a:solidFill>
                  <a:schemeClr val="bg1"/>
                </a:solidFill>
              </a:rPr>
              <a:t>，還會做「頭髮」</a:t>
            </a:r>
            <a:r>
              <a:rPr lang="en-US" altLang="zh-TW" sz="3600" b="1" dirty="0">
                <a:solidFill>
                  <a:schemeClr val="bg1"/>
                </a:solidFill>
              </a:rPr>
              <a:t>/</a:t>
            </a:r>
            <a:r>
              <a:rPr lang="zh-TW" altLang="en-US" sz="3600" b="1" dirty="0">
                <a:solidFill>
                  <a:schemeClr val="bg1"/>
                </a:solidFill>
              </a:rPr>
              <a:t> 「布料」的模擬</a:t>
            </a:r>
          </a:p>
        </p:txBody>
      </p:sp>
    </p:spTree>
    <p:extLst>
      <p:ext uri="{BB962C8B-B14F-4D97-AF65-F5344CB8AC3E}">
        <p14:creationId xmlns:p14="http://schemas.microsoft.com/office/powerpoint/2010/main" val="339273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EBC1515-0DC0-4C78-A5FA-8462DA29C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A6A4F85-B730-4435-A09F-51993A2F9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分工</a:t>
            </a:r>
            <a:r>
              <a:rPr lang="en-US" altLang="zh-TW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8BF608-6BC5-46FB-8192-FA900375C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0516303: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音效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           上字幕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           特效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0516208: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           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建模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           特效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            背景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19431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928FD96-13B0-4BEA-A57F-E3AB75529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BC7F84-AC31-417E-8A34-C47D0020E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zh-TW" sz="9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en-US" altLang="zh-TW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End</a:t>
            </a:r>
            <a:endParaRPr lang="zh-TW" altLang="en-US" sz="9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4123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FAEC6BE-3245-42C3-94E6-575F4E9539C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4964063-DE0D-46CE-9D8E-29A4F251E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主題</a:t>
            </a:r>
            <a:r>
              <a:rPr lang="en-US" altLang="zh-CN" sz="7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sz="7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TW" alt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08D329-DE74-4D44-B656-58EA9617B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6000" b="1" dirty="0">
                <a:latin typeface="DengXian" panose="03000509000000000000" pitchFamily="65" charset="-122"/>
                <a:ea typeface="DengXian" panose="03000509000000000000" pitchFamily="65" charset="-122"/>
              </a:rPr>
              <a:t>三秒烹飪</a:t>
            </a:r>
            <a:r>
              <a:rPr lang="zh-CN" altLang="en-US" sz="6000" b="1" dirty="0"/>
              <a:t>之美味炸蝦篇</a:t>
            </a:r>
            <a:endParaRPr lang="en-US" altLang="zh-TW" sz="6000" b="1" dirty="0"/>
          </a:p>
          <a:p>
            <a:pPr marL="0" indent="0" algn="ctr">
              <a:buNone/>
            </a:pPr>
            <a:r>
              <a:rPr lang="en-US" altLang="zh-TW" sz="4000" b="1" dirty="0"/>
              <a:t>(3 sec cooking--delicious fried shrimp)</a:t>
            </a:r>
            <a:endParaRPr lang="zh-TW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873835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14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0666E8E-DC05-4CFB-B0AD-9F970AAE5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4393" y="-1"/>
            <a:ext cx="13590785" cy="685800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C7C1978-84E5-4B86-97FF-25E9536C0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6810"/>
            <a:ext cx="12192000" cy="526438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7989EB0-8D7A-405C-B1C9-C731F20A5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動機</a:t>
            </a:r>
            <a:r>
              <a:rPr lang="en-US" altLang="zh-CN" b="1" dirty="0"/>
              <a:t>: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862D90-2F16-425D-AE9F-DB088435AB34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  <a:alpha val="14000"/>
                </a:schemeClr>
              </a:gs>
              <a:gs pos="72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</p:spPr>
        <p:txBody>
          <a:bodyPr/>
          <a:lstStyle/>
          <a:p>
            <a:pPr marL="0" indent="0">
              <a:buNone/>
            </a:pPr>
            <a:r>
              <a:rPr lang="zh-CN" altLang="en-US" b="1" dirty="0"/>
              <a:t>某天在討論曾經看過的令人印象深刻的廣告的時候</a:t>
            </a:r>
            <a:r>
              <a:rPr lang="en-US" altLang="zh-CN" b="1" dirty="0"/>
              <a:t> ~</a:t>
            </a:r>
            <a:r>
              <a:rPr lang="zh-CN" altLang="en-US" b="1" dirty="0"/>
              <a:t>，靈機一動</a:t>
            </a:r>
            <a:r>
              <a:rPr lang="en-US" altLang="zh-CN" b="1" dirty="0"/>
              <a:t>!!!</a:t>
            </a:r>
          </a:p>
          <a:p>
            <a:pPr marL="0" indent="0">
              <a:buNone/>
            </a:pPr>
            <a:r>
              <a:rPr lang="zh-CN" altLang="en-US" b="1" dirty="0"/>
              <a:t>對耶，我們可以挑選一個簡短有趣的廣告來做成動畫</a:t>
            </a:r>
            <a:r>
              <a:rPr lang="en-US" altLang="zh-CN" b="1" dirty="0"/>
              <a:t>!</a:t>
            </a: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r>
              <a:rPr lang="zh-CN" altLang="en-US" b="1" dirty="0"/>
              <a:t>最後，我們找到了一個片長約</a:t>
            </a:r>
            <a:r>
              <a:rPr lang="en-US" altLang="zh-CN" b="1" dirty="0"/>
              <a:t>1</a:t>
            </a:r>
            <a:r>
              <a:rPr lang="zh-CN" altLang="en-US" b="1" dirty="0"/>
              <a:t>分鐘的日本廣告，既吸睛又可以做些特效</a:t>
            </a:r>
            <a:r>
              <a:rPr lang="en-US" altLang="zh-CN" b="1" dirty="0"/>
              <a:t>!</a:t>
            </a:r>
          </a:p>
          <a:p>
            <a:pPr marL="0" indent="0">
              <a:buNone/>
            </a:pPr>
            <a:r>
              <a:rPr lang="zh-CN" altLang="en-US" b="1" dirty="0"/>
              <a:t>影片連結</a:t>
            </a:r>
            <a:r>
              <a:rPr lang="en-US" altLang="zh-CN" b="1" dirty="0"/>
              <a:t>:</a:t>
            </a:r>
          </a:p>
          <a:p>
            <a:pPr marL="0" indent="0">
              <a:buNone/>
            </a:pPr>
            <a:r>
              <a:rPr lang="en-US" altLang="zh-TW" b="1" u="sng" dirty="0">
                <a:hlinkClick r:id="rId4"/>
              </a:rPr>
              <a:t>https://www.youtube.com/watch?v=gHsruxspb9E</a:t>
            </a:r>
            <a:endParaRPr lang="zh-TW" altLang="zh-TW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44241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D2862DA-90FB-4A5D-A562-694ADEDCAD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4393" y="-1"/>
            <a:ext cx="13590785" cy="685800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A4D241F-ED2D-430E-A636-EFAF6C80A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96810"/>
            <a:ext cx="12192000" cy="526438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00DBFE2-1E13-4661-98CA-3919EEA1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影片欣賞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pic>
        <p:nvPicPr>
          <p:cNvPr id="7" name="video-1526893681">
            <a:hlinkClick r:id="" action="ppaction://media"/>
            <a:extLst>
              <a:ext uri="{FF2B5EF4-FFF2-40B4-BE49-F238E27FC236}">
                <a16:creationId xmlns:a16="http://schemas.microsoft.com/office/drawing/2014/main" id="{680572BD-A76E-4415-9C21-D019FA446C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25835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>
            <a:extLst>
              <a:ext uri="{FF2B5EF4-FFF2-40B4-BE49-F238E27FC236}">
                <a16:creationId xmlns:a16="http://schemas.microsoft.com/office/drawing/2014/main" id="{0C32EF80-EB3F-452B-8384-1D243BB0EC70}"/>
              </a:ext>
            </a:extLst>
          </p:cNvPr>
          <p:cNvGrpSpPr/>
          <p:nvPr/>
        </p:nvGrpSpPr>
        <p:grpSpPr>
          <a:xfrm>
            <a:off x="-1" y="-35824"/>
            <a:ext cx="12192001" cy="6893824"/>
            <a:chOff x="150919" y="5767351"/>
            <a:chExt cx="12192001" cy="6893824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69F48C49-C739-40A9-A60D-72D125715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20" y="5779362"/>
              <a:ext cx="12192000" cy="6881813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A95DF896-7EB7-4E69-9A76-3049E9F6E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20" y="5779363"/>
              <a:ext cx="4428010" cy="374124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802E58F0-DFDF-4CC1-841F-1776802D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315" y="5767351"/>
              <a:ext cx="4659635" cy="277549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398A7C30-19D7-49B2-A553-BDDFAB7B0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3040" y="8631991"/>
              <a:ext cx="6659880" cy="400537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B9895282-BF87-4928-8822-88945DC66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19" y="9655544"/>
              <a:ext cx="5399371" cy="298181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76A5F3A6-5CDA-4547-A6E9-178739526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457325" cy="1092553"/>
          </a:xfrm>
          <a:solidFill>
            <a:schemeClr val="bg1">
              <a:lumMod val="85000"/>
              <a:alpha val="58000"/>
            </a:schemeClr>
          </a:solidFill>
        </p:spPr>
        <p:txBody>
          <a:bodyPr/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分鏡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7ED4DF-B4F9-42E1-AC41-E311092AA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10750" cy="546100"/>
          </a:xfrm>
          <a:solidFill>
            <a:schemeClr val="bg1">
              <a:lumMod val="75000"/>
              <a:alpha val="74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基本上就是按照該影片去呈現，只是有些地方會特別強調出來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5110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97E3958-A062-4CA4-B57F-E26EA77C7F6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58839" cy="415544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0503815-B986-449F-A16C-C7D85A6606F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838" y="3810"/>
            <a:ext cx="6233161" cy="41516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77B0B14-7E23-4FF7-B836-E138A4B6186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" y="4130992"/>
            <a:ext cx="5338764" cy="272700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294FBA-E2A4-4762-869B-1F96F1CCEACD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34" y="3429000"/>
            <a:ext cx="6876096" cy="3429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1761BC7-D51D-4666-9E98-194082D7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536"/>
            <a:ext cx="1609725" cy="1063307"/>
          </a:xfrm>
          <a:solidFill>
            <a:schemeClr val="bg1">
              <a:alpha val="41000"/>
            </a:schemeClr>
          </a:solidFill>
        </p:spPr>
        <p:txBody>
          <a:bodyPr/>
          <a:lstStyle/>
          <a:p>
            <a:r>
              <a:rPr lang="zh-TW" altLang="en-US" b="1" dirty="0"/>
              <a:t>目標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D0AF1C-0D34-42D3-B52F-4C6CD166B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1050" cy="3260725"/>
          </a:xfrm>
          <a:solidFill>
            <a:schemeClr val="bg1">
              <a:lumMod val="75000"/>
              <a:alpha val="38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zh-CN" altLang="en-US" b="1" dirty="0"/>
              <a:t>如影片所見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 </a:t>
            </a:r>
            <a:r>
              <a:rPr lang="zh-CN" altLang="en-US" b="1" dirty="0"/>
              <a:t>會有許多效果的模擬</a:t>
            </a:r>
            <a:r>
              <a:rPr lang="en-US" altLang="zh-CN" b="1" dirty="0"/>
              <a:t>:</a:t>
            </a:r>
          </a:p>
          <a:p>
            <a:pPr marL="0" indent="0">
              <a:buNone/>
            </a:pPr>
            <a:r>
              <a:rPr lang="en-US" altLang="zh-TW" b="1" dirty="0"/>
              <a:t>	1. </a:t>
            </a:r>
            <a:r>
              <a:rPr lang="zh-CN" altLang="en-US" b="1" dirty="0"/>
              <a:t>煙霧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	2. </a:t>
            </a:r>
            <a:r>
              <a:rPr lang="zh-CN" altLang="en-US" b="1" dirty="0"/>
              <a:t>液體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	3. </a:t>
            </a:r>
            <a:r>
              <a:rPr lang="zh-CN" altLang="en-US" b="1" dirty="0"/>
              <a:t>粉末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	4. </a:t>
            </a:r>
            <a:r>
              <a:rPr lang="zh-CN" altLang="en-US" b="1" dirty="0"/>
              <a:t>火焰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4057977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C564B85-4391-4781-A976-A747D5B59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495B009-A4D8-48F4-B1DF-D07B2A0D1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581150" cy="1177925"/>
          </a:xfrm>
          <a:solidFill>
            <a:schemeClr val="bg1">
              <a:lumMod val="85000"/>
              <a:alpha val="58000"/>
            </a:schemeClr>
          </a:solidFill>
        </p:spPr>
        <p:txBody>
          <a:bodyPr/>
          <a:lstStyle/>
          <a:p>
            <a:r>
              <a:rPr lang="zh-TW" altLang="en-US" b="1" dirty="0"/>
              <a:t>目標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3CA42-BA84-48BD-A877-D983C8653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38825" cy="4351338"/>
          </a:xfrm>
          <a:solidFill>
            <a:schemeClr val="bg1">
              <a:lumMod val="85000"/>
              <a:alpha val="64000"/>
            </a:schemeClr>
          </a:solidFill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à"/>
            </a:pPr>
            <a:r>
              <a:rPr lang="zh-CN" altLang="en-US" b="1" dirty="0">
                <a:sym typeface="Wingdings" panose="05000000000000000000" pitchFamily="2" charset="2"/>
              </a:rPr>
              <a:t>角色</a:t>
            </a:r>
            <a:r>
              <a:rPr lang="en-US" altLang="zh-CN" b="1" dirty="0"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   1. </a:t>
            </a:r>
            <a:r>
              <a:rPr lang="zh-CN" altLang="en-US" b="1" dirty="0">
                <a:sym typeface="Wingdings" panose="05000000000000000000" pitchFamily="2" charset="2"/>
              </a:rPr>
              <a:t>兩位實驗人員</a:t>
            </a:r>
            <a:endParaRPr lang="zh-TW" altLang="en-US" b="1" dirty="0"/>
          </a:p>
          <a:p>
            <a:pPr marL="0" indent="0">
              <a:buNone/>
            </a:pPr>
            <a:r>
              <a:rPr lang="zh-TW" altLang="en-US" b="1" dirty="0"/>
              <a:t>          動作</a:t>
            </a:r>
            <a:r>
              <a:rPr lang="en-US" altLang="zh-TW" b="1" dirty="0"/>
              <a:t>:</a:t>
            </a:r>
          </a:p>
          <a:p>
            <a:pPr marL="0" indent="0">
              <a:buNone/>
            </a:pPr>
            <a:r>
              <a:rPr lang="en-US" altLang="zh-TW" b="1" dirty="0"/>
              <a:t>          </a:t>
            </a:r>
            <a:r>
              <a:rPr lang="zh-TW" altLang="en-US" b="1" dirty="0"/>
              <a:t>兩者之間的互動</a:t>
            </a:r>
            <a:r>
              <a:rPr lang="en-US" altLang="zh-TW" b="1" dirty="0"/>
              <a:t>(</a:t>
            </a:r>
            <a:r>
              <a:rPr lang="zh-CN" altLang="en-US" b="1" dirty="0"/>
              <a:t>例如</a:t>
            </a:r>
            <a:r>
              <a:rPr lang="en-US" altLang="zh-CN" b="1" dirty="0"/>
              <a:t>: </a:t>
            </a:r>
            <a:r>
              <a:rPr lang="zh-CN" altLang="en-US" b="1" dirty="0"/>
              <a:t>對談</a:t>
            </a:r>
            <a:r>
              <a:rPr lang="en-US" altLang="zh-TW" b="1" dirty="0"/>
              <a:t>)</a:t>
            </a:r>
          </a:p>
          <a:p>
            <a:pPr marL="0" indent="0">
              <a:buNone/>
            </a:pPr>
            <a:r>
              <a:rPr lang="en-US" altLang="zh-TW" b="1" dirty="0"/>
              <a:t>          </a:t>
            </a:r>
            <a:r>
              <a:rPr lang="zh-CN" altLang="en-US" b="1" dirty="0"/>
              <a:t>面部的誇張表情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          </a:t>
            </a:r>
            <a:r>
              <a:rPr lang="zh-CN" altLang="en-US" b="1" dirty="0"/>
              <a:t>操作</a:t>
            </a:r>
            <a:r>
              <a:rPr lang="en-US" altLang="zh-CN" b="1" dirty="0"/>
              <a:t>(</a:t>
            </a:r>
            <a:r>
              <a:rPr lang="zh-CN" altLang="en-US" b="1" dirty="0"/>
              <a:t>主要是</a:t>
            </a:r>
            <a:r>
              <a:rPr lang="en-US" altLang="zh-CN" b="1" dirty="0"/>
              <a:t> </a:t>
            </a:r>
            <a:r>
              <a:rPr lang="zh-CN" altLang="en-US" b="1" dirty="0"/>
              <a:t>「手部」</a:t>
            </a:r>
            <a:r>
              <a:rPr lang="en-US" altLang="zh-CN" b="1" dirty="0"/>
              <a:t>)</a:t>
            </a:r>
          </a:p>
          <a:p>
            <a:pPr marL="0" indent="0">
              <a:buNone/>
            </a:pPr>
            <a:r>
              <a:rPr lang="en-US" altLang="zh-TW" b="1" dirty="0"/>
              <a:t>          </a:t>
            </a:r>
            <a:r>
              <a:rPr lang="zh-CN" altLang="en-US" b="1" dirty="0"/>
              <a:t>會用到骨骼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     2. </a:t>
            </a:r>
            <a:r>
              <a:rPr lang="zh-CN" altLang="en-US" b="1" dirty="0"/>
              <a:t>我們的主角</a:t>
            </a:r>
            <a:r>
              <a:rPr lang="en-US" altLang="zh-CN" b="1" dirty="0"/>
              <a:t>:</a:t>
            </a:r>
          </a:p>
          <a:p>
            <a:pPr marL="0" indent="0">
              <a:buNone/>
            </a:pPr>
            <a:r>
              <a:rPr lang="en-US" altLang="zh-TW" b="1" dirty="0"/>
              <a:t>          </a:t>
            </a:r>
            <a:r>
              <a:rPr lang="zh-CN" altLang="en-US" b="1" dirty="0"/>
              <a:t>炸蝦們</a:t>
            </a:r>
            <a:r>
              <a:rPr lang="en-US" altLang="zh-CN" b="1" dirty="0"/>
              <a:t>(</a:t>
            </a:r>
            <a:r>
              <a:rPr lang="zh-CN" altLang="en-US" b="1" dirty="0"/>
              <a:t>會有飛舞的動作</a:t>
            </a:r>
            <a:r>
              <a:rPr lang="en-US" altLang="zh-CN" b="1" dirty="0"/>
              <a:t>)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867935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3EC0DFD-E94C-4747-8C5F-0C8612AFE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4E4AC9E-02FE-4CDF-905C-8A87BE592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476375" cy="1196975"/>
          </a:xfrm>
          <a:solidFill>
            <a:schemeClr val="bg1">
              <a:lumMod val="85000"/>
              <a:alpha val="72000"/>
            </a:schemeClr>
          </a:solidFill>
        </p:spPr>
        <p:txBody>
          <a:bodyPr/>
          <a:lstStyle/>
          <a:p>
            <a:r>
              <a:rPr lang="zh-TW" altLang="en-US" b="1" dirty="0"/>
              <a:t>目標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8110CE-3399-455B-9179-F877577ED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3075" cy="4351338"/>
          </a:xfrm>
          <a:solidFill>
            <a:schemeClr val="bg1">
              <a:lumMod val="85000"/>
              <a:alpha val="64000"/>
            </a:schemeClr>
          </a:solidFill>
          <a:effectLst>
            <a:softEdge rad="31750"/>
          </a:effectLst>
        </p:spPr>
        <p:txBody>
          <a:bodyPr/>
          <a:lstStyle/>
          <a:p>
            <a:pPr marL="0" indent="0">
              <a:buNone/>
            </a:pPr>
            <a:r>
              <a:rPr lang="en-US" altLang="zh-TW" b="1" dirty="0">
                <a:sym typeface="Wingdings" panose="05000000000000000000" pitchFamily="2" charset="2"/>
              </a:rPr>
              <a:t></a:t>
            </a:r>
            <a:r>
              <a:rPr lang="zh-TW" altLang="en-US" b="1" dirty="0"/>
              <a:t>背景</a:t>
            </a:r>
            <a:r>
              <a:rPr lang="en-US" altLang="zh-TW" b="1" dirty="0"/>
              <a:t>:</a:t>
            </a:r>
          </a:p>
          <a:p>
            <a:pPr marL="0" indent="0">
              <a:buNone/>
            </a:pPr>
            <a:r>
              <a:rPr lang="zh-TW" altLang="en-US" b="1" dirty="0"/>
              <a:t>打算採用現實中的場景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b="1" dirty="0">
                <a:sym typeface="Wingdings" panose="05000000000000000000" pitchFamily="2" charset="2"/>
              </a:rPr>
              <a:t></a:t>
            </a:r>
            <a:r>
              <a:rPr lang="zh-TW" altLang="en-US" b="1" dirty="0"/>
              <a:t>音效</a:t>
            </a:r>
            <a:r>
              <a:rPr lang="en-US" altLang="zh-TW" b="1" dirty="0"/>
              <a:t>:</a:t>
            </a:r>
          </a:p>
          <a:p>
            <a:pPr marL="0" indent="0">
              <a:buNone/>
            </a:pPr>
            <a:r>
              <a:rPr lang="zh-CN" altLang="en-US" b="1" dirty="0"/>
              <a:t>原影片的聲音檔</a:t>
            </a: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</a:t>
            </a:r>
            <a:r>
              <a:rPr lang="zh-CN" altLang="en-US" b="1" dirty="0"/>
              <a:t>字幕</a:t>
            </a:r>
            <a:r>
              <a:rPr lang="en-US" altLang="zh-CN" b="1" dirty="0"/>
              <a:t>:</a:t>
            </a:r>
          </a:p>
          <a:p>
            <a:pPr marL="0" indent="0">
              <a:buNone/>
            </a:pPr>
            <a:r>
              <a:rPr lang="zh-CN" altLang="en-US" b="1" dirty="0"/>
              <a:t>畢竟是日語，要加上字幕讓大家理解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40986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AC183ECD-D45C-4534-B4DD-8299E88D0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607805" cy="862584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B6CE38-A483-40EC-AB8A-06FA731DC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模擬環境</a:t>
            </a:r>
            <a:r>
              <a:rPr lang="en-US" altLang="zh-TW" b="1" dirty="0"/>
              <a:t>: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7E7B71-702C-43CA-BE99-021202230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dirty="0"/>
              <a:t>我們決定採用</a:t>
            </a:r>
            <a:r>
              <a:rPr lang="en-US" altLang="zh-TW" b="1" dirty="0"/>
              <a:t>Maya</a:t>
            </a:r>
            <a:r>
              <a:rPr lang="zh-CN" altLang="en-US" b="1" dirty="0"/>
              <a:t>作為動畫與建模軟體</a:t>
            </a:r>
            <a:r>
              <a:rPr lang="zh-TW" altLang="en-US" b="1" dirty="0"/>
              <a:t>，且會用到相關的內建效果以助於各種特效的實現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775486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284</Words>
  <Application>Microsoft Office PowerPoint</Application>
  <PresentationFormat>寬螢幕</PresentationFormat>
  <Paragraphs>61</Paragraphs>
  <Slides>12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3" baseType="lpstr">
      <vt:lpstr>等线</vt:lpstr>
      <vt:lpstr>等线</vt:lpstr>
      <vt:lpstr>等线 Light</vt:lpstr>
      <vt:lpstr>新細明體</vt:lpstr>
      <vt:lpstr>Arial</vt:lpstr>
      <vt:lpstr>Bahnschrift SemiBold</vt:lpstr>
      <vt:lpstr>Calibri</vt:lpstr>
      <vt:lpstr>Calibri Light</vt:lpstr>
      <vt:lpstr>Gadugi</vt:lpstr>
      <vt:lpstr>Wingdings</vt:lpstr>
      <vt:lpstr>Office 佈景主題</vt:lpstr>
      <vt:lpstr>Final Project</vt:lpstr>
      <vt:lpstr>主題: </vt:lpstr>
      <vt:lpstr>動機:</vt:lpstr>
      <vt:lpstr>影片欣賞:</vt:lpstr>
      <vt:lpstr>分鏡:</vt:lpstr>
      <vt:lpstr>目標:</vt:lpstr>
      <vt:lpstr>目標:</vt:lpstr>
      <vt:lpstr>目標:</vt:lpstr>
      <vt:lpstr>模擬環境:</vt:lpstr>
      <vt:lpstr>PowerPoint 簡報</vt:lpstr>
      <vt:lpstr>分工: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郁恬 黃</dc:creator>
  <cp:lastModifiedBy>郁恬 黃</cp:lastModifiedBy>
  <cp:revision>21</cp:revision>
  <dcterms:created xsi:type="dcterms:W3CDTF">2018-05-20T12:08:24Z</dcterms:created>
  <dcterms:modified xsi:type="dcterms:W3CDTF">2018-05-21T09:16:49Z</dcterms:modified>
</cp:coreProperties>
</file>

<file path=docProps/thumbnail.jpeg>
</file>